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125" d="100"/>
          <a:sy n="125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cliomuse.com/the-enigma-machine--four-movies-about-the-enigma-machine.html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search?q=tic-tac-toe+game&amp;oq=Tic-Tac-Toe,&amp;aqs=chrome.1.69i57j0l5.2342j0j8&amp;sourceid=chrome&amp;ie=UTF-8" TargetMode="External"/><Relationship Id="rId4" Type="http://schemas.openxmlformats.org/officeDocument/2006/relationships/hyperlink" Target="https://www.youtube.com/watch?v=P76rnjmdIdU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en.wikipedia.org/wiki/Parallel_computing#Distributed_computing" TargetMode="External"/><Relationship Id="rId5" Type="http://schemas.openxmlformats.org/officeDocument/2006/relationships/hyperlink" Target="https://en.wikipedia.org/wiki/Inter-process_communication" TargetMode="External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nyu.edu/nyu-shanghai-introduction-to-computer-science-spring-2016/algorithms-and-laws" TargetMode="External"/><Relationship Id="rId4" Type="http://schemas.openxmlformats.org/officeDocument/2006/relationships/hyperlink" Target="https://github.com/hogwild/ICS-PP-referenc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hogwild/ICS-UnitProj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xg7@ny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ICS Fall 2017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Lab session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79375" y="22854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 topics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301925"/>
            <a:ext cx="39519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Secure messaging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84000" y="445025"/>
            <a:ext cx="3773100" cy="4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guard against eavesdropping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49127"/>
          <a:stretch/>
        </p:blipFill>
        <p:spPr>
          <a:xfrm>
            <a:off x="4229686" y="980650"/>
            <a:ext cx="4049216" cy="15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774725" y="3904200"/>
            <a:ext cx="5187900" cy="84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Reference: Chapter 4, in MacCormick’s Nine algorithms</a:t>
            </a:r>
          </a:p>
        </p:txBody>
      </p:sp>
      <p:sp>
        <p:nvSpPr>
          <p:cNvPr id="121" name="Shape 121"/>
          <p:cNvSpPr/>
          <p:nvPr/>
        </p:nvSpPr>
        <p:spPr>
          <a:xfrm>
            <a:off x="4302400" y="3126725"/>
            <a:ext cx="792900" cy="42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Client 1</a:t>
            </a:r>
          </a:p>
        </p:txBody>
      </p:sp>
      <p:sp>
        <p:nvSpPr>
          <p:cNvPr id="122" name="Shape 122"/>
          <p:cNvSpPr/>
          <p:nvPr/>
        </p:nvSpPr>
        <p:spPr>
          <a:xfrm>
            <a:off x="8115700" y="3126725"/>
            <a:ext cx="928200" cy="42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Client 2</a:t>
            </a:r>
          </a:p>
        </p:txBody>
      </p:sp>
      <p:sp>
        <p:nvSpPr>
          <p:cNvPr id="123" name="Shape 123"/>
          <p:cNvSpPr/>
          <p:nvPr/>
        </p:nvSpPr>
        <p:spPr>
          <a:xfrm>
            <a:off x="6249999" y="2887175"/>
            <a:ext cx="711000" cy="90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server</a:t>
            </a:r>
          </a:p>
        </p:txBody>
      </p:sp>
      <p:sp>
        <p:nvSpPr>
          <p:cNvPr id="124" name="Shape 124"/>
          <p:cNvSpPr/>
          <p:nvPr/>
        </p:nvSpPr>
        <p:spPr>
          <a:xfrm>
            <a:off x="6961000" y="2410350"/>
            <a:ext cx="1270800" cy="35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eavesdropper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 flipH="1">
            <a:off x="5259525" y="3254350"/>
            <a:ext cx="990600" cy="16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6" name="Shape 126"/>
          <p:cNvCxnSpPr/>
          <p:nvPr/>
        </p:nvCxnSpPr>
        <p:spPr>
          <a:xfrm flipH="1">
            <a:off x="5095300" y="3464250"/>
            <a:ext cx="1063500" cy="9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" name="Shape 127"/>
          <p:cNvCxnSpPr/>
          <p:nvPr/>
        </p:nvCxnSpPr>
        <p:spPr>
          <a:xfrm flipH="1">
            <a:off x="6961000" y="3473850"/>
            <a:ext cx="1063500" cy="9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" name="Shape 128"/>
          <p:cNvCxnSpPr/>
          <p:nvPr/>
        </p:nvCxnSpPr>
        <p:spPr>
          <a:xfrm rot="10800000" flipH="1">
            <a:off x="7043050" y="3238700"/>
            <a:ext cx="990600" cy="16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9" name="Shape 129"/>
          <p:cNvCxnSpPr>
            <a:endCxn id="123" idx="0"/>
          </p:cNvCxnSpPr>
          <p:nvPr/>
        </p:nvCxnSpPr>
        <p:spPr>
          <a:xfrm flipH="1">
            <a:off x="6605499" y="2589275"/>
            <a:ext cx="355500" cy="29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30" name="Shape 130"/>
          <p:cNvSpPr txBox="1"/>
          <p:nvPr/>
        </p:nvSpPr>
        <p:spPr>
          <a:xfrm>
            <a:off x="280125" y="2621000"/>
            <a:ext cx="3422100" cy="51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Also a topic of Hollywood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movies</a:t>
            </a:r>
            <a:r>
              <a:rPr lang="en" dirty="0" smtClean="0"/>
              <a:t> </a:t>
            </a:r>
            <a:endParaRPr lang="en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26" y="3795875"/>
            <a:ext cx="1270800" cy="8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25" y="2982488"/>
            <a:ext cx="1270800" cy="77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7">
            <a:alphaModFix/>
          </a:blip>
          <a:srcRect t="37217"/>
          <a:stretch/>
        </p:blipFill>
        <p:spPr>
          <a:xfrm>
            <a:off x="1749437" y="1054950"/>
            <a:ext cx="1832950" cy="15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8">
            <a:alphaModFix/>
          </a:blip>
          <a:srcRect r="7019"/>
          <a:stretch/>
        </p:blipFill>
        <p:spPr>
          <a:xfrm>
            <a:off x="1706025" y="2982500"/>
            <a:ext cx="1919776" cy="16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26625" y="1102275"/>
            <a:ext cx="1579500" cy="61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solution: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cryptograph</a:t>
            </a:r>
          </a:p>
        </p:txBody>
      </p:sp>
      <p:sp>
        <p:nvSpPr>
          <p:cNvPr id="136" name="Shape 136"/>
          <p:cNvSpPr/>
          <p:nvPr/>
        </p:nvSpPr>
        <p:spPr>
          <a:xfrm>
            <a:off x="1241625" y="1826113"/>
            <a:ext cx="464400" cy="2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Reliable messaging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904600" y="1087125"/>
            <a:ext cx="5092800" cy="104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protection against a bad communication channel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Detect and correct errors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0" y="1256450"/>
            <a:ext cx="3289200" cy="1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t="3175"/>
          <a:stretch/>
        </p:blipFill>
        <p:spPr>
          <a:xfrm>
            <a:off x="4514825" y="2091150"/>
            <a:ext cx="3619048" cy="2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38" y="3258175"/>
            <a:ext cx="2189900" cy="17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9550" y="2337775"/>
            <a:ext cx="1376118" cy="9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904600" y="4423775"/>
            <a:ext cx="4842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Reference: Chapter 5, in MacCormick’s Nine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Online gaming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95600" cy="837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extend the chat system with game functionality</a:t>
            </a:r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E.g. </a:t>
            </a:r>
            <a:r>
              <a:rPr lang="en" u="sng" dirty="0">
                <a:solidFill>
                  <a:schemeClr val="accent5"/>
                </a:solidFill>
                <a:hlinkClick r:id="rId3"/>
              </a:rPr>
              <a:t>tic-tac-toe</a:t>
            </a:r>
            <a:r>
              <a:rPr lang="en" dirty="0">
                <a:solidFill>
                  <a:schemeClr val="dk1"/>
                </a:solidFill>
              </a:rPr>
              <a:t>, poker,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tetris</a:t>
            </a:r>
          </a:p>
          <a:p>
            <a:pPr marL="1371600" lvl="1" indent="-3175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Recall the </a:t>
            </a:r>
            <a:r>
              <a:rPr lang="en" dirty="0" err="1">
                <a:solidFill>
                  <a:schemeClr val="dk1"/>
                </a:solidFill>
              </a:rPr>
              <a:t>dice.py</a:t>
            </a:r>
            <a:r>
              <a:rPr lang="en" dirty="0">
                <a:solidFill>
                  <a:schemeClr val="dk1"/>
                </a:solidFill>
              </a:rPr>
              <a:t> we developed before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85" y="2444475"/>
            <a:ext cx="2798564" cy="18074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224" y="2444475"/>
            <a:ext cx="2421025" cy="180750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8475" y="2444475"/>
            <a:ext cx="2164717" cy="18075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extBox 1"/>
          <p:cNvSpPr txBox="1"/>
          <p:nvPr/>
        </p:nvSpPr>
        <p:spPr>
          <a:xfrm>
            <a:off x="6055360" y="445025"/>
            <a:ext cx="17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player to </a:t>
            </a:r>
            <a:r>
              <a:rPr lang="en-US" smtClean="0"/>
              <a:t>multiple player!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248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Parallel search engine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601050" y="823275"/>
            <a:ext cx="4318500" cy="140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chat system: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proves a way for inter-process communication 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you can turn it into a distributed search engine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425" y="2032225"/>
            <a:ext cx="2762075" cy="25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40175" y="934350"/>
            <a:ext cx="3549300" cy="10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Parallel computing</a:t>
            </a:r>
            <a:r>
              <a:rPr lang="en"/>
              <a:t>:</a:t>
            </a:r>
          </a:p>
          <a:p>
            <a:pPr marL="457200" lvl="0" indent="-29527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dividing large problems into smaller ones</a:t>
            </a:r>
          </a:p>
          <a:p>
            <a:pPr marL="457200" lvl="0" indent="-29527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then, solved them at the same time</a:t>
            </a:r>
          </a:p>
          <a:p>
            <a:pPr marL="457200" lvl="0" indent="-295275">
              <a:spcBef>
                <a:spcPts val="0"/>
              </a:spcBef>
              <a:buClr>
                <a:srgbClr val="222222"/>
              </a:buClr>
              <a:buSzPts val="105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the separate tasks may have a varied nature and often require some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inter-process communication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during execution.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75" y="2081272"/>
            <a:ext cx="3079826" cy="20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40175" y="4182550"/>
            <a:ext cx="3079800" cy="53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IBM’s Blue Gene, hundreds of devices are connected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Project Intro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9437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You will have about two weeks to finalize everything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Time is a bit tight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Better start early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Github would be helpful for collaboration 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Remember 90-90 rule!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Here is a gallery of the works done by the students from the past semesters!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Enjoy!   </a:t>
            </a:r>
            <a:r>
              <a:rPr lang="en" sz="1200">
                <a:solidFill>
                  <a:srgbClr val="000000"/>
                </a:solidFill>
              </a:rPr>
              <a:t>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More examples can be found here.</a:t>
            </a:r>
            <a:r>
              <a:rPr lang="en" sz="12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Agenda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Unit Project 3 Part 2 Follow-up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Presentation Project Intro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314475"/>
            <a:ext cx="8520600" cy="147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Unit Project 3 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Part 2 Follow-up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00" y="1177575"/>
            <a:ext cx="6679575" cy="24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chat_server.py</a:t>
            </a:r>
          </a:p>
        </p:txBody>
      </p:sp>
      <p:cxnSp>
        <p:nvCxnSpPr>
          <p:cNvPr id="72" name="Shape 72"/>
          <p:cNvCxnSpPr/>
          <p:nvPr/>
        </p:nvCxnSpPr>
        <p:spPr>
          <a:xfrm rot="10800000" flipH="1">
            <a:off x="1737500" y="1811500"/>
            <a:ext cx="1229400" cy="6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hape 73"/>
          <p:cNvCxnSpPr/>
          <p:nvPr/>
        </p:nvCxnSpPr>
        <p:spPr>
          <a:xfrm>
            <a:off x="1734350" y="1968325"/>
            <a:ext cx="1235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Shape 74"/>
          <p:cNvCxnSpPr/>
          <p:nvPr/>
        </p:nvCxnSpPr>
        <p:spPr>
          <a:xfrm rot="10800000" flipH="1">
            <a:off x="1354875" y="3291775"/>
            <a:ext cx="1110300" cy="1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-88375"/>
            <a:ext cx="85206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Unit Project 3 Part 2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Sample Solutions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0" y="3781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Single-client command handlers: M_LIST, M_POEM, M_TIME</a:t>
            </a: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independent handlers</a:t>
            </a: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key is to call the right built-in functions</a:t>
            </a:r>
          </a:p>
          <a:p>
            <a:pPr marL="4572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75" y="1529250"/>
            <a:ext cx="5639750" cy="3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76725"/>
            <a:ext cx="85206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Unit Project 3 Part 2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Sample Solutions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0" y="9459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M_EXCHANGE</a:t>
            </a: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 among all handlers in chat_server.py</a:t>
            </a: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to add each msg to the appropriate index as you relay them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25" y="2322625"/>
            <a:ext cx="6529501" cy="21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76725"/>
            <a:ext cx="85206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Unit Project 3 Part 2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Sample Solutions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09250" y="1022925"/>
            <a:ext cx="8411400" cy="146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M_SEARCH</a:t>
            </a: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other single-client handlers</a:t>
            </a: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it also requires a bit help from the M_EXCHANGE handler</a:t>
            </a:r>
          </a:p>
          <a:p>
            <a:pPr marL="1371600" lvl="2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■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indices {}</a:t>
            </a:r>
          </a:p>
          <a:p>
            <a:pPr marL="4572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75" y="2683450"/>
            <a:ext cx="6593200" cy="20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5988175" y="419325"/>
            <a:ext cx="2700000" cy="4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to get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solutions </a:t>
            </a:r>
            <a:r>
              <a:rPr lang="en"/>
              <a:t>of up3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1325" y="1496375"/>
            <a:ext cx="8520600" cy="147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Presentation Project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Intro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Project Intro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43075" y="954825"/>
            <a:ext cx="8520600" cy="355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Have a look at the specifications (you can find it from NYU Class Resource)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Check in with your teammates and select your topic(s)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Email Bing by 10PM, Sunday, 3rd, Dec., about your choice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xg7@nyu.edu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You will need to present in front of your classmates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With live demo and PPT slides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Team info has been sent out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Submit your work to NYU Classes by </a:t>
            </a:r>
            <a:r>
              <a:rPr lang="en-US" dirty="0" smtClean="0">
                <a:solidFill>
                  <a:srgbClr val="000000"/>
                </a:solidFill>
              </a:rPr>
              <a:t>3</a:t>
            </a:r>
            <a:r>
              <a:rPr lang="en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r>
              <a:rPr lang="en" dirty="0" smtClean="0">
                <a:solidFill>
                  <a:srgbClr val="000000"/>
                </a:solidFill>
              </a:rPr>
              <a:t>0AM</a:t>
            </a:r>
            <a:r>
              <a:rPr lang="en" dirty="0">
                <a:solidFill>
                  <a:srgbClr val="000000"/>
                </a:solidFill>
              </a:rPr>
              <a:t>, Thursday, 14th, Dec.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One submission per group is fine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rgbClr val="000000"/>
                </a:solidFill>
              </a:rPr>
              <a:t>Judges: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Teaching team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Your peers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420</Words>
  <Application>Microsoft Macintosh PowerPoint</Application>
  <PresentationFormat>On-screen Show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Simple Light</vt:lpstr>
      <vt:lpstr>ICS Fall 2017 Lab session 12</vt:lpstr>
      <vt:lpstr>Agenda</vt:lpstr>
      <vt:lpstr>PowerPoint Presentation</vt:lpstr>
      <vt:lpstr>chat_server.py</vt:lpstr>
      <vt:lpstr>Unit Project 3 Part 2  Sample Solutions</vt:lpstr>
      <vt:lpstr>Unit Project 3 Part 2  Sample Solutions</vt:lpstr>
      <vt:lpstr>Unit Project 3 Part 2  Sample Solutions</vt:lpstr>
      <vt:lpstr>PowerPoint Presentation</vt:lpstr>
      <vt:lpstr>Presentation Project Intro</vt:lpstr>
      <vt:lpstr>Recommend topics</vt:lpstr>
      <vt:lpstr>Secure messaging </vt:lpstr>
      <vt:lpstr>Reliable messaging</vt:lpstr>
      <vt:lpstr>Online gaming</vt:lpstr>
      <vt:lpstr>Parallel search engine</vt:lpstr>
      <vt:lpstr>Presentation Project Intro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Fall 2017 Lab session 12</dc:title>
  <cp:lastModifiedBy>张正</cp:lastModifiedBy>
  <cp:revision>3</cp:revision>
  <dcterms:modified xsi:type="dcterms:W3CDTF">2017-11-30T08:17:36Z</dcterms:modified>
</cp:coreProperties>
</file>